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3" r:id="rId2"/>
    <p:sldId id="279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91" r:id="rId12"/>
    <p:sldId id="292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236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85C03-1ED3-4637-BD9C-9E74DE77A691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15197-9241-44C4-8FBE-93EB13B58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15197-9241-44C4-8FBE-93EB13B58D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7F3-78BE-4CA8-A0E8-4975B012AE77}" type="datetimeFigureOut">
              <a:rPr lang="en-US" smtClean="0"/>
              <a:pPr/>
              <a:t>5/25/2018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8EC-7E95-4CE4-B1C4-6F1A313B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34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7F3-78BE-4CA8-A0E8-4975B012AE77}" type="datetimeFigureOut">
              <a:rPr lang="en-US" smtClean="0"/>
              <a:pPr/>
              <a:t>5/25/2018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8EC-7E95-4CE4-B1C4-6F1A313B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66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7F3-78BE-4CA8-A0E8-4975B012AE77}" type="datetimeFigureOut">
              <a:rPr lang="en-US" smtClean="0"/>
              <a:pPr/>
              <a:t>5/25/2018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8EC-7E95-4CE4-B1C4-6F1A313B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97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7F3-78BE-4CA8-A0E8-4975B012AE77}" type="datetimeFigureOut">
              <a:rPr lang="en-US" smtClean="0"/>
              <a:pPr/>
              <a:t>5/25/2018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8EC-7E95-4CE4-B1C4-6F1A313B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68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7F3-78BE-4CA8-A0E8-4975B012AE77}" type="datetimeFigureOut">
              <a:rPr lang="en-US" smtClean="0"/>
              <a:pPr/>
              <a:t>5/25/2018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8EC-7E95-4CE4-B1C4-6F1A313B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40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7F3-78BE-4CA8-A0E8-4975B012AE77}" type="datetimeFigureOut">
              <a:rPr lang="en-US" smtClean="0"/>
              <a:pPr/>
              <a:t>5/25/2018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8EC-7E95-4CE4-B1C4-6F1A313B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8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7F3-78BE-4CA8-A0E8-4975B012AE77}" type="datetimeFigureOut">
              <a:rPr lang="en-US" smtClean="0"/>
              <a:pPr/>
              <a:t>5/25/2018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8EC-7E95-4CE4-B1C4-6F1A313B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70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7F3-78BE-4CA8-A0E8-4975B012AE77}" type="datetimeFigureOut">
              <a:rPr lang="en-US" smtClean="0"/>
              <a:pPr/>
              <a:t>5/25/2018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8EC-7E95-4CE4-B1C4-6F1A313B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26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7F3-78BE-4CA8-A0E8-4975B012AE77}" type="datetimeFigureOut">
              <a:rPr lang="en-US" smtClean="0"/>
              <a:pPr/>
              <a:t>5/25/2018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8EC-7E95-4CE4-B1C4-6F1A313B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69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7F3-78BE-4CA8-A0E8-4975B012AE77}" type="datetimeFigureOut">
              <a:rPr lang="en-US" smtClean="0"/>
              <a:pPr/>
              <a:t>5/25/2018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8EC-7E95-4CE4-B1C4-6F1A313B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56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7F3-78BE-4CA8-A0E8-4975B012AE77}" type="datetimeFigureOut">
              <a:rPr lang="en-US" smtClean="0"/>
              <a:pPr/>
              <a:t>5/25/2018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8EC-7E95-4CE4-B1C4-6F1A313B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480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E7F3-78BE-4CA8-A0E8-4975B012AE77}" type="datetimeFigureOut">
              <a:rPr lang="en-US" smtClean="0"/>
              <a:pPr/>
              <a:t>5/25/2018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8EC-7E95-4CE4-B1C4-6F1A313B9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78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umaga_Tekstury-bumaga-19.jpg"/>
          <p:cNvPicPr>
            <a:picLocks noChangeAspect="1"/>
          </p:cNvPicPr>
          <p:nvPr/>
        </p:nvPicPr>
        <p:blipFill>
          <a:blip r:embed="rId2"/>
          <a:srcRect l="4685" t="3611" r="2823" b="20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2566" y="1484416"/>
            <a:ext cx="70895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FFFF00"/>
                </a:solidFill>
                <a:latin typeface="Sylfaen" pitchFamily="18" charset="0"/>
                <a:cs typeface="Tahoma" pitchFamily="34" charset="0"/>
              </a:rPr>
              <a:t>Город Смыслов</a:t>
            </a:r>
            <a:endParaRPr lang="ru-RU" sz="10000" b="1" dirty="0">
              <a:solidFill>
                <a:srgbClr val="FFFF00"/>
              </a:solidFill>
              <a:latin typeface="Sylfaen" pitchFamily="18" charset="0"/>
              <a:cs typeface="Tahoma" pitchFamily="34" charset="0"/>
            </a:endParaRPr>
          </a:p>
        </p:txBody>
      </p:sp>
      <p:pic>
        <p:nvPicPr>
          <p:cNvPr id="17" name="Рисунок 16" descr="fire6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96" y="4301359"/>
            <a:ext cx="2816773" cy="1975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maga_Tekstury-bumaga-19.jpg"/>
          <p:cNvPicPr>
            <a:picLocks noChangeAspect="1"/>
          </p:cNvPicPr>
          <p:nvPr/>
        </p:nvPicPr>
        <p:blipFill>
          <a:blip r:embed="rId2"/>
          <a:srcRect l="4685" t="3611" r="2823" b="20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Содержимое 6" descr="unname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25926" y="380011"/>
            <a:ext cx="1474334" cy="1474334"/>
          </a:xfrm>
        </p:spPr>
      </p:pic>
      <p:sp>
        <p:nvSpPr>
          <p:cNvPr id="6" name="TextBox 5"/>
          <p:cNvSpPr txBox="1"/>
          <p:nvPr/>
        </p:nvSpPr>
        <p:spPr>
          <a:xfrm>
            <a:off x="2481943" y="629392"/>
            <a:ext cx="452449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Чек-пойнт</a:t>
            </a:r>
            <a:r>
              <a:rPr lang="ru-RU" sz="4800" b="1" dirty="0" smtClean="0">
                <a:solidFill>
                  <a:srgbClr val="FF0000"/>
                </a:solidFill>
              </a:rPr>
              <a:t> №8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17789" y="1906602"/>
            <a:ext cx="6463665" cy="36985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условиях заклятия,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городу нужно объединиться.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Город ждет перепись... Стань частью великой армии в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битве против </a:t>
            </a:r>
            <a:r>
              <a:rPr lang="ru-RU" sz="3200" b="1" dirty="0" err="1" smtClean="0">
                <a:solidFill>
                  <a:srgbClr val="002060"/>
                </a:solidFill>
              </a:rPr>
              <a:t>Саурона</a:t>
            </a:r>
            <a:r>
              <a:rPr lang="ru-RU" sz="3200" b="1" dirty="0" smtClean="0">
                <a:solidFill>
                  <a:srgbClr val="002060"/>
                </a:solidFill>
              </a:rPr>
              <a:t>! </a:t>
            </a:r>
            <a:r>
              <a:rPr lang="ru-RU" sz="3200" b="1" dirty="0" smtClean="0">
                <a:solidFill>
                  <a:srgbClr val="FF0000"/>
                </a:solidFill>
              </a:rPr>
              <a:t>Способность «ВОССОЕДИНЯТЬСЯ».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8" descr="ÐÐ°ÑÑÐ¸Ð½ÐºÐ¸ Ð¿Ð¾ Ð·Ð°Ð¿ÑÐ¾ÑÑ ÑÐ°ÑÑ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068" y="354065"/>
            <a:ext cx="4215740" cy="4106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49869ef4f9de0445215991e51f67b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1636"/>
            <a:ext cx="4940135" cy="3420093"/>
          </a:xfrm>
          <a:prstGeom prst="rect">
            <a:avLst/>
          </a:prstGeom>
        </p:spPr>
      </p:pic>
      <p:pic>
        <p:nvPicPr>
          <p:cNvPr id="4" name="Рисунок 3" descr="3199810_fd691.jpg"/>
          <p:cNvPicPr>
            <a:picLocks noChangeAspect="1"/>
          </p:cNvPicPr>
          <p:nvPr/>
        </p:nvPicPr>
        <p:blipFill>
          <a:blip r:embed="rId3"/>
          <a:srcRect l="10490" t="10909" r="10615" b="12208"/>
          <a:stretch>
            <a:fillRect/>
          </a:stretch>
        </p:blipFill>
        <p:spPr>
          <a:xfrm>
            <a:off x="4738256" y="0"/>
            <a:ext cx="74537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ÐÐ°ÑÑÐ¸Ð½ÐºÐ¸ Ð¿Ð¾ Ð·Ð°Ð¿ÑÐ¾ÑÑ ÑÐ°ÑÑ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266" y="0"/>
            <a:ext cx="3825756" cy="37262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46815" y="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Задание </a:t>
            </a:r>
            <a:r>
              <a:rPr lang="ru-RU" sz="54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44541" y="1336412"/>
            <a:ext cx="50470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1</a:t>
            </a: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. Выбери 4 </a:t>
            </a:r>
            <a:r>
              <a:rPr lang="ru-RU" sz="2200" b="1" dirty="0" err="1" smtClean="0">
                <a:solidFill>
                  <a:srgbClr val="002060"/>
                </a:solidFill>
                <a:latin typeface="Comic Sans MS" pitchFamily="66" charset="0"/>
              </a:rPr>
              <a:t>чек-пойнта</a:t>
            </a: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, которые помогли бы жителю снять заклятие.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44540" y="2884346"/>
            <a:ext cx="539139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2. Опиши  портрет жителя города, каким он станет, когда приобретёт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«способности»?</a:t>
            </a: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Обладаешь ли ты этими способностями? Если да, то где ты их применяешь, если нет, то подумай, где они могли бы тебе пригодиться в повседневной жизни?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49869ef4f9de0445215991e51f67b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1636"/>
            <a:ext cx="4940135" cy="3420093"/>
          </a:xfrm>
          <a:prstGeom prst="rect">
            <a:avLst/>
          </a:prstGeom>
        </p:spPr>
      </p:pic>
      <p:pic>
        <p:nvPicPr>
          <p:cNvPr id="4" name="Рисунок 3" descr="3199810_fd691.jpg"/>
          <p:cNvPicPr>
            <a:picLocks noChangeAspect="1"/>
          </p:cNvPicPr>
          <p:nvPr/>
        </p:nvPicPr>
        <p:blipFill>
          <a:blip r:embed="rId3"/>
          <a:srcRect l="10490" t="10909" r="10615" b="12208"/>
          <a:stretch>
            <a:fillRect/>
          </a:stretch>
        </p:blipFill>
        <p:spPr>
          <a:xfrm>
            <a:off x="4738256" y="0"/>
            <a:ext cx="74537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ÐÐ°ÑÑÐ¸Ð½ÐºÐ¸ Ð¿Ð¾ Ð·Ð°Ð¿ÑÐ¾ÑÑ ÑÐ°ÑÑ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44" y="0"/>
            <a:ext cx="3825756" cy="37262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46815" y="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Задание </a:t>
            </a:r>
            <a:r>
              <a:rPr lang="ru-RU" sz="54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31825" y="461427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Удачи тебе, Мой друг,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да наполниться город смыслами, а ты способностями!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27667" y="904866"/>
            <a:ext cx="51420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</a:rPr>
              <a:t>На каждом </a:t>
            </a:r>
            <a:r>
              <a:rPr lang="ru-RU" sz="2400" b="1" dirty="0" err="1" smtClean="0">
                <a:solidFill>
                  <a:srgbClr val="00B0F0"/>
                </a:solidFill>
                <a:latin typeface="Comic Sans MS" pitchFamily="66" charset="0"/>
              </a:rPr>
              <a:t>чек-пойнте</a:t>
            </a:r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</a:rPr>
              <a:t> Вы получите указания к заданию на «прокачку» и критерии оценки способностей.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На каждом «вхождении» персонажа можно прокачать максимально на 25%.</a:t>
            </a:r>
          </a:p>
          <a:p>
            <a:pPr lvl="0" algn="ctr"/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</a:rPr>
              <a:t>В игре выиграет тот, кто сумеет  наполнить своего героя на 100%.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2" name="Рисунок 11" descr="fire6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709" y="761010"/>
            <a:ext cx="609600" cy="609600"/>
          </a:xfrm>
          <a:prstGeom prst="rect">
            <a:avLst/>
          </a:prstGeom>
        </p:spPr>
      </p:pic>
      <p:pic>
        <p:nvPicPr>
          <p:cNvPr id="14" name="Рисунок 13" descr="fire6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232" y="2231571"/>
            <a:ext cx="609600" cy="609600"/>
          </a:xfrm>
          <a:prstGeom prst="rect">
            <a:avLst/>
          </a:prstGeom>
        </p:spPr>
      </p:pic>
      <p:pic>
        <p:nvPicPr>
          <p:cNvPr id="15" name="Рисунок 14" descr="fire6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982" y="33122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49869ef4f9de0445215991e51f67b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1636"/>
            <a:ext cx="4940135" cy="3420093"/>
          </a:xfrm>
          <a:prstGeom prst="rect">
            <a:avLst/>
          </a:prstGeom>
        </p:spPr>
      </p:pic>
      <p:pic>
        <p:nvPicPr>
          <p:cNvPr id="4" name="Рисунок 3" descr="3199810_fd691.jpg"/>
          <p:cNvPicPr>
            <a:picLocks noChangeAspect="1"/>
          </p:cNvPicPr>
          <p:nvPr/>
        </p:nvPicPr>
        <p:blipFill>
          <a:blip r:embed="rId3"/>
          <a:srcRect l="10490" t="10909" r="10615" b="12208"/>
          <a:stretch>
            <a:fillRect/>
          </a:stretch>
        </p:blipFill>
        <p:spPr>
          <a:xfrm>
            <a:off x="4738256" y="0"/>
            <a:ext cx="74537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ÐÐ°ÑÑÐ¸Ð½ÐºÐ¸ Ð¿Ð¾ Ð·Ð°Ð¿ÑÐ¾ÑÑ ÑÐ°ÑÑ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44" y="0"/>
            <a:ext cx="3825756" cy="37262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46815" y="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Мой результат </a:t>
            </a:r>
            <a:r>
              <a:rPr lang="ru-RU" sz="54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27667" y="904866"/>
            <a:ext cx="5142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sz="24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5" name="Рисунок 14" descr="fire6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196" y="180143"/>
            <a:ext cx="609600" cy="609600"/>
          </a:xfrm>
          <a:prstGeom prst="rect">
            <a:avLst/>
          </a:prstGeom>
        </p:spPr>
      </p:pic>
      <p:pic>
        <p:nvPicPr>
          <p:cNvPr id="13" name="Рисунок 12" descr="fire6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871" y="174888"/>
            <a:ext cx="609600" cy="6096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211613" y="1054454"/>
            <a:ext cx="48978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1. Что изменилось в персонаже?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2. Что я сделал (а), чтобы помочь своему герою?</a:t>
            </a:r>
          </a:p>
          <a:p>
            <a:pPr>
              <a:buNone/>
            </a:pPr>
            <a:endParaRPr lang="ru-RU" sz="2800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8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09490" y="3026980"/>
            <a:ext cx="1849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3М</a:t>
            </a:r>
            <a:endParaRPr lang="ru-RU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8043" y="3731172"/>
            <a:ext cx="4624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</a:rPr>
              <a:t>Перечислите три момента в игре, которые Вам понравились. Предложите 1 действие, которое улучшит процесс игры.</a:t>
            </a:r>
            <a:endParaRPr lang="ru-RU" sz="2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maga_Tekstury-bumaga-19.jpg"/>
          <p:cNvPicPr>
            <a:picLocks noChangeAspect="1"/>
          </p:cNvPicPr>
          <p:nvPr/>
        </p:nvPicPr>
        <p:blipFill>
          <a:blip r:embed="rId3"/>
          <a:srcRect l="4685" t="3611" r="2823" b="20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http://www.rentier.ru.gamintwo.ru/pic/201502/2560x1440/setwalls.ru-752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462" y="332508"/>
            <a:ext cx="10511972" cy="616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ÐÐ°ÑÑÐ¸Ð½ÐºÐ¸ Ð¿Ð¾ Ð·Ð°Ð¿ÑÐ¾ÑÑ ÑÐ°ÑÑÐ¾Ð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275" y="391886"/>
            <a:ext cx="10379034" cy="6080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a49869ef4f9de0445215991e51f67bdd.jpg"/>
          <p:cNvPicPr>
            <a:picLocks noChangeAspect="1"/>
          </p:cNvPicPr>
          <p:nvPr/>
        </p:nvPicPr>
        <p:blipFill>
          <a:blip r:embed="rId6"/>
          <a:srcRect l="16936" t="30551" r="4018" b="6019"/>
          <a:stretch>
            <a:fillRect/>
          </a:stretch>
        </p:blipFill>
        <p:spPr>
          <a:xfrm>
            <a:off x="878775" y="432440"/>
            <a:ext cx="10295906" cy="603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unnamed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33799" y="1833749"/>
            <a:ext cx="612568" cy="612568"/>
          </a:xfrm>
          <a:prstGeom prst="rect">
            <a:avLst/>
          </a:prstGeom>
        </p:spPr>
      </p:pic>
      <p:pic>
        <p:nvPicPr>
          <p:cNvPr id="10" name="Рисунок 9" descr="unnamed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16287" y="1439883"/>
            <a:ext cx="614548" cy="614548"/>
          </a:xfrm>
          <a:prstGeom prst="rect">
            <a:avLst/>
          </a:prstGeom>
        </p:spPr>
      </p:pic>
      <p:pic>
        <p:nvPicPr>
          <p:cNvPr id="11" name="Рисунок 10" descr="unnamed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80765" y="1641764"/>
            <a:ext cx="602672" cy="602672"/>
          </a:xfrm>
          <a:prstGeom prst="rect">
            <a:avLst/>
          </a:prstGeom>
        </p:spPr>
      </p:pic>
      <p:pic>
        <p:nvPicPr>
          <p:cNvPr id="12" name="Рисунок 11" descr="unnamed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96994" y="3185556"/>
            <a:ext cx="614548" cy="614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maga_Tekstury-bumaga-19.jpg"/>
          <p:cNvPicPr>
            <a:picLocks noChangeAspect="1"/>
          </p:cNvPicPr>
          <p:nvPr/>
        </p:nvPicPr>
        <p:blipFill>
          <a:blip r:embed="rId2"/>
          <a:srcRect l="4685" t="3611" r="2823" b="20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Содержимое 6" descr="unname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25926" y="380011"/>
            <a:ext cx="1474334" cy="1474334"/>
          </a:xfrm>
        </p:spPr>
      </p:pic>
      <p:sp>
        <p:nvSpPr>
          <p:cNvPr id="6" name="TextBox 5"/>
          <p:cNvSpPr txBox="1"/>
          <p:nvPr/>
        </p:nvSpPr>
        <p:spPr>
          <a:xfrm>
            <a:off x="2481943" y="629392"/>
            <a:ext cx="452449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Чек-пойнт</a:t>
            </a:r>
            <a:r>
              <a:rPr lang="ru-RU" sz="4800" b="1" dirty="0" smtClean="0">
                <a:solidFill>
                  <a:srgbClr val="FF0000"/>
                </a:solidFill>
              </a:rPr>
              <a:t> №1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65290" y="1906601"/>
            <a:ext cx="6463665" cy="36985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Ха- ха- ха, кто бы мог подумать, что именно тут ты сможешь </a:t>
            </a:r>
            <a:r>
              <a:rPr lang="ru-RU" sz="2800" dirty="0" smtClean="0">
                <a:solidFill>
                  <a:srgbClr val="002060"/>
                </a:solidFill>
              </a:rPr>
              <a:t>наполнить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своего героя и получить </a:t>
            </a:r>
          </a:p>
          <a:p>
            <a:pPr marL="228600" marR="0" lvl="0" indent="-22860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способность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«УБЕЖДАТЬ</a:t>
            </a:r>
            <a:r>
              <a:rPr lang="ru-RU" sz="2800" b="1" dirty="0" smtClean="0">
                <a:solidFill>
                  <a:srgbClr val="C00000"/>
                </a:solidFill>
              </a:rPr>
              <a:t>».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28600" marR="0" lvl="0" indent="-22860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Саурон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имеет уши, а значит он готов слушать, но тут нужны </a:t>
            </a:r>
          </a:p>
          <a:p>
            <a:pPr marL="228600" marR="0" lvl="0" indent="-22860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сильные аргументы.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 descr="ÐÐ°ÑÑÐ¸Ð½ÐºÐ¸ Ð¿Ð¾ Ð·Ð°Ð¿ÑÐ¾ÑÑ ÑÐ°ÑÑ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4130" y="365940"/>
            <a:ext cx="3797928" cy="37979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maga_Tekstury-bumaga-19.jpg"/>
          <p:cNvPicPr>
            <a:picLocks noChangeAspect="1"/>
          </p:cNvPicPr>
          <p:nvPr/>
        </p:nvPicPr>
        <p:blipFill>
          <a:blip r:embed="rId2"/>
          <a:srcRect l="4685" t="3611" r="2823" b="20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Содержимое 6" descr="unname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25926" y="380011"/>
            <a:ext cx="1474334" cy="1474334"/>
          </a:xfrm>
        </p:spPr>
      </p:pic>
      <p:sp>
        <p:nvSpPr>
          <p:cNvPr id="6" name="TextBox 5"/>
          <p:cNvSpPr txBox="1"/>
          <p:nvPr/>
        </p:nvSpPr>
        <p:spPr>
          <a:xfrm>
            <a:off x="2481943" y="629392"/>
            <a:ext cx="452449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Чек-пойнт</a:t>
            </a:r>
            <a:r>
              <a:rPr lang="ru-RU" sz="4800" b="1" dirty="0" smtClean="0">
                <a:solidFill>
                  <a:srgbClr val="FF0000"/>
                </a:solidFill>
              </a:rPr>
              <a:t> №2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65290" y="1906601"/>
            <a:ext cx="6463665" cy="36985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-apple-system"/>
              </a:rPr>
              <a:t>Да, именно поэтому </a:t>
            </a:r>
            <a:r>
              <a:rPr lang="ru-RU" sz="2800" dirty="0" err="1" smtClean="0">
                <a:solidFill>
                  <a:srgbClr val="002060"/>
                </a:solidFill>
                <a:latin typeface="-apple-system"/>
              </a:rPr>
              <a:t>Саурону</a:t>
            </a:r>
            <a:r>
              <a:rPr lang="ru-RU" sz="2800" dirty="0" smtClean="0">
                <a:solidFill>
                  <a:srgbClr val="002060"/>
                </a:solidFill>
                <a:latin typeface="-apple-system"/>
              </a:rPr>
              <a:t> удалось наложить проклятие на жителей, они были наивными и не могли отличить, где была правда, а где коварный замысел </a:t>
            </a:r>
            <a:r>
              <a:rPr lang="ru-RU" sz="2800" dirty="0" err="1" smtClean="0">
                <a:solidFill>
                  <a:srgbClr val="002060"/>
                </a:solidFill>
                <a:latin typeface="-apple-system"/>
              </a:rPr>
              <a:t>Саурона</a:t>
            </a:r>
            <a:r>
              <a:rPr lang="ru-RU" sz="2800" dirty="0" smtClean="0">
                <a:solidFill>
                  <a:srgbClr val="002060"/>
                </a:solidFill>
                <a:latin typeface="-apple-system"/>
              </a:rPr>
              <a:t>. Наполни своего героя и получи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-apple-system"/>
              </a:rPr>
              <a:t>способность «ПРОНИЦАТЕЛЬНОСТЬ».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 descr="ÐÐ°ÑÑÐ¸Ð½ÐºÐ¸ Ð¿Ð¾ Ð·Ð°Ð¿ÑÐ¾ÑÑ ÑÐ°ÑÑ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508" y="354065"/>
            <a:ext cx="3899299" cy="37979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maga_Tekstury-bumaga-19.jpg"/>
          <p:cNvPicPr>
            <a:picLocks noChangeAspect="1"/>
          </p:cNvPicPr>
          <p:nvPr/>
        </p:nvPicPr>
        <p:blipFill>
          <a:blip r:embed="rId2"/>
          <a:srcRect l="4685" t="3611" r="2823" b="20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Содержимое 6" descr="unname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25926" y="380011"/>
            <a:ext cx="1474334" cy="1474334"/>
          </a:xfrm>
        </p:spPr>
      </p:pic>
      <p:sp>
        <p:nvSpPr>
          <p:cNvPr id="6" name="TextBox 5"/>
          <p:cNvSpPr txBox="1"/>
          <p:nvPr/>
        </p:nvSpPr>
        <p:spPr>
          <a:xfrm>
            <a:off x="2481943" y="629392"/>
            <a:ext cx="452449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Чек-пойнт</a:t>
            </a:r>
            <a:r>
              <a:rPr lang="ru-RU" sz="4800" b="1" dirty="0" smtClean="0">
                <a:solidFill>
                  <a:srgbClr val="FF0000"/>
                </a:solidFill>
              </a:rPr>
              <a:t> №3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65290" y="1906601"/>
            <a:ext cx="6463665" cy="36985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-apple-system"/>
              </a:rPr>
              <a:t>Жителям на хватило ресурсов, чтобы противостоять заклятию!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-apple-system"/>
              </a:rPr>
              <a:t>А все потому, что было много всего, но жители не смогли определиться в нужный момент, какое противоядие применить против </a:t>
            </a:r>
            <a:r>
              <a:rPr lang="ru-RU" sz="2800" dirty="0" err="1" smtClean="0">
                <a:solidFill>
                  <a:srgbClr val="002060"/>
                </a:solidFill>
                <a:latin typeface="-apple-system"/>
              </a:rPr>
              <a:t>Саурона</a:t>
            </a:r>
            <a:r>
              <a:rPr lang="ru-RU" sz="2800" dirty="0" smtClean="0">
                <a:solidFill>
                  <a:srgbClr val="002060"/>
                </a:solidFill>
                <a:latin typeface="-apple-system"/>
              </a:rPr>
              <a:t>. Наполни героя и получи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-apple-system"/>
              </a:rPr>
              <a:t>способность «ВИДЕТЬ РЕСУРСЫ».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8" descr="ÐÐ°ÑÑÐ¸Ð½ÐºÐ¸ Ð¿Ð¾ Ð·Ð°Ð¿ÑÐ¾ÑÑ ÑÐ°ÑÑ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508" y="354065"/>
            <a:ext cx="3899299" cy="37979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maga_Tekstury-bumaga-19.jpg"/>
          <p:cNvPicPr>
            <a:picLocks noChangeAspect="1"/>
          </p:cNvPicPr>
          <p:nvPr/>
        </p:nvPicPr>
        <p:blipFill>
          <a:blip r:embed="rId2"/>
          <a:srcRect l="4685" t="3611" r="2823" b="20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Содержимое 6" descr="unname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25926" y="380011"/>
            <a:ext cx="1474334" cy="1474334"/>
          </a:xfrm>
        </p:spPr>
      </p:pic>
      <p:sp>
        <p:nvSpPr>
          <p:cNvPr id="6" name="TextBox 5"/>
          <p:cNvSpPr txBox="1"/>
          <p:nvPr/>
        </p:nvSpPr>
        <p:spPr>
          <a:xfrm>
            <a:off x="2481943" y="629392"/>
            <a:ext cx="452449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Чек-пойнт</a:t>
            </a:r>
            <a:r>
              <a:rPr lang="ru-RU" sz="4800" b="1" dirty="0" smtClean="0">
                <a:solidFill>
                  <a:srgbClr val="FF0000"/>
                </a:solidFill>
              </a:rPr>
              <a:t> №4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17789" y="1882851"/>
            <a:ext cx="6463665" cy="36985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Уметь перевоплотиться, вжиться в роль, видеть мир глазами героя- это то что не хватало жителям города Смыслов, чтобы противостоять заклятию.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Наполни героя и получи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способность «ВИДЕТЬ ГЛАВНОЕ».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8" descr="ÐÐ°ÑÑÐ¸Ð½ÐºÐ¸ Ð¿Ð¾ Ð·Ð°Ð¿ÑÐ¾ÑÑ ÑÐ°ÑÑ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1450" y="354065"/>
            <a:ext cx="3966358" cy="38632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maga_Tekstury-bumaga-19.jpg"/>
          <p:cNvPicPr>
            <a:picLocks noChangeAspect="1"/>
          </p:cNvPicPr>
          <p:nvPr/>
        </p:nvPicPr>
        <p:blipFill>
          <a:blip r:embed="rId2"/>
          <a:srcRect l="4685" t="3611" r="2823" b="20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Содержимое 6" descr="unname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25926" y="380011"/>
            <a:ext cx="1474334" cy="1474334"/>
          </a:xfrm>
        </p:spPr>
      </p:pic>
      <p:sp>
        <p:nvSpPr>
          <p:cNvPr id="6" name="TextBox 5"/>
          <p:cNvSpPr txBox="1"/>
          <p:nvPr/>
        </p:nvSpPr>
        <p:spPr>
          <a:xfrm>
            <a:off x="2481943" y="629392"/>
            <a:ext cx="452449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Чек-пойнт</a:t>
            </a:r>
            <a:r>
              <a:rPr lang="ru-RU" sz="4800" b="1" dirty="0" smtClean="0">
                <a:solidFill>
                  <a:srgbClr val="FF0000"/>
                </a:solidFill>
              </a:rPr>
              <a:t> №5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17789" y="1882851"/>
            <a:ext cx="6463665" cy="36985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Людям нужна связь с великим </a:t>
            </a:r>
            <a:r>
              <a:rPr lang="ru-RU" sz="2800" b="1" dirty="0" err="1" smtClean="0">
                <a:solidFill>
                  <a:srgbClr val="002060"/>
                </a:solidFill>
              </a:rPr>
              <a:t>Сауроном</a:t>
            </a:r>
            <a:r>
              <a:rPr lang="ru-RU" sz="2800" b="1" dirty="0" smtClean="0">
                <a:solidFill>
                  <a:srgbClr val="002060"/>
                </a:solidFill>
              </a:rPr>
              <a:t>, возможно встреча с ним позволит понять его замысел. Кто станет героем-победителем и отважится задать ему свои вопросы? Прокачай своего героя и получи </a:t>
            </a:r>
            <a:r>
              <a:rPr lang="ru-RU" sz="2800" b="1" dirty="0" smtClean="0">
                <a:solidFill>
                  <a:srgbClr val="FF0000"/>
                </a:solidFill>
              </a:rPr>
              <a:t>способность «СМЕКАЛКА» </a:t>
            </a:r>
            <a:r>
              <a:rPr lang="ru-RU" sz="2800" b="1" dirty="0" smtClean="0">
                <a:solidFill>
                  <a:srgbClr val="002060"/>
                </a:solidFill>
              </a:rPr>
              <a:t>и ты сможешь поймать на крючок любого.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8" descr="ÐÐ°ÑÑÐ¸Ð½ÐºÐ¸ Ð¿Ð¾ Ð·Ð°Ð¿ÑÐ¾ÑÑ ÑÐ°ÑÑ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068" y="354065"/>
            <a:ext cx="4215740" cy="4106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maga_Tekstury-bumaga-19.jpg"/>
          <p:cNvPicPr>
            <a:picLocks noChangeAspect="1"/>
          </p:cNvPicPr>
          <p:nvPr/>
        </p:nvPicPr>
        <p:blipFill>
          <a:blip r:embed="rId2"/>
          <a:srcRect l="4685" t="3611" r="2823" b="20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Содержимое 6" descr="unname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25926" y="380011"/>
            <a:ext cx="1474334" cy="1474334"/>
          </a:xfrm>
        </p:spPr>
      </p:pic>
      <p:sp>
        <p:nvSpPr>
          <p:cNvPr id="6" name="TextBox 5"/>
          <p:cNvSpPr txBox="1"/>
          <p:nvPr/>
        </p:nvSpPr>
        <p:spPr>
          <a:xfrm>
            <a:off x="2481943" y="629392"/>
            <a:ext cx="452449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Чек-пойнт</a:t>
            </a:r>
            <a:r>
              <a:rPr lang="ru-RU" sz="4800" b="1" dirty="0" smtClean="0">
                <a:solidFill>
                  <a:srgbClr val="FF0000"/>
                </a:solidFill>
              </a:rPr>
              <a:t> №6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17789" y="1882851"/>
            <a:ext cx="6463665" cy="36985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народе ее именуют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"Битвой людей и богов".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Самый смелый и сообразительный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может разгадать тайну 7 ключей.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Наполни своего героя и получи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способность «НАСТОЙЧИВОСТЬ".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8" descr="ÐÐ°ÑÑÐ¸Ð½ÐºÐ¸ Ð¿Ð¾ Ð·Ð°Ð¿ÑÐ¾ÑÑ ÑÐ°ÑÑ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068" y="354065"/>
            <a:ext cx="4215740" cy="4106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maga_Tekstury-bumaga-19.jpg"/>
          <p:cNvPicPr>
            <a:picLocks noChangeAspect="1"/>
          </p:cNvPicPr>
          <p:nvPr/>
        </p:nvPicPr>
        <p:blipFill>
          <a:blip r:embed="rId2"/>
          <a:srcRect l="4685" t="3611" r="2823" b="20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Содержимое 6" descr="unname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25926" y="380011"/>
            <a:ext cx="1474334" cy="1474334"/>
          </a:xfrm>
        </p:spPr>
      </p:pic>
      <p:sp>
        <p:nvSpPr>
          <p:cNvPr id="6" name="TextBox 5"/>
          <p:cNvSpPr txBox="1"/>
          <p:nvPr/>
        </p:nvSpPr>
        <p:spPr>
          <a:xfrm>
            <a:off x="2481943" y="629392"/>
            <a:ext cx="452449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Чек-пойнт</a:t>
            </a:r>
            <a:r>
              <a:rPr lang="ru-RU" sz="4800" b="1" dirty="0" smtClean="0">
                <a:solidFill>
                  <a:srgbClr val="FF0000"/>
                </a:solidFill>
              </a:rPr>
              <a:t> №7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17789" y="1882851"/>
            <a:ext cx="6463665" cy="36985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900" b="1" dirty="0" smtClean="0">
                <a:solidFill>
                  <a:srgbClr val="002060"/>
                </a:solidFill>
              </a:rPr>
              <a:t>Побег возможен. Шанс есть у терпеливых и внимательных. Скорее ищи места в городе, которые не попали под заклятие. </a:t>
            </a:r>
          </a:p>
          <a:p>
            <a:pPr algn="ctr"/>
            <a:r>
              <a:rPr lang="ru-RU" sz="2900" b="1" dirty="0" smtClean="0">
                <a:solidFill>
                  <a:srgbClr val="002060"/>
                </a:solidFill>
              </a:rPr>
              <a:t>Испытай себя, возможно ты станешь героем, который освободит всех из плена </a:t>
            </a:r>
            <a:r>
              <a:rPr lang="ru-RU" sz="2900" b="1" dirty="0" err="1" smtClean="0">
                <a:solidFill>
                  <a:srgbClr val="002060"/>
                </a:solidFill>
              </a:rPr>
              <a:t>Саурона</a:t>
            </a:r>
            <a:r>
              <a:rPr lang="ru-RU" sz="2900" b="1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sz="2900" b="1" dirty="0" smtClean="0">
                <a:solidFill>
                  <a:srgbClr val="FF0000"/>
                </a:solidFill>
              </a:rPr>
              <a:t>Способность «СПАСАТЬ».</a:t>
            </a:r>
            <a:endParaRPr lang="ru-RU" sz="2900" b="1" dirty="0">
              <a:solidFill>
                <a:srgbClr val="FF0000"/>
              </a:solidFill>
            </a:endParaRPr>
          </a:p>
        </p:txBody>
      </p:sp>
      <p:pic>
        <p:nvPicPr>
          <p:cNvPr id="8" name="Picture 8" descr="ÐÐ°ÑÑÐ¸Ð½ÐºÐ¸ Ð¿Ð¾ Ð·Ð°Ð¿ÑÐ¾ÑÑ ÑÐ°ÑÑ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068" y="354065"/>
            <a:ext cx="4215740" cy="4106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483</Words>
  <Application>Microsoft Office PowerPoint</Application>
  <PresentationFormat>Произвольный</PresentationFormat>
  <Paragraphs>55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Хакимова</dc:creator>
  <cp:lastModifiedBy>Учитель_2</cp:lastModifiedBy>
  <cp:revision>53</cp:revision>
  <dcterms:created xsi:type="dcterms:W3CDTF">2018-04-04T10:20:14Z</dcterms:created>
  <dcterms:modified xsi:type="dcterms:W3CDTF">2018-05-25T11:19:51Z</dcterms:modified>
</cp:coreProperties>
</file>